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tto Hälg" initials="OH" lastIdx="1" clrIdx="0">
    <p:extLst>
      <p:ext uri="{19B8F6BF-5375-455C-9EA6-DF929625EA0E}">
        <p15:presenceInfo xmlns:p15="http://schemas.microsoft.com/office/powerpoint/2012/main" userId="b59998df27ec544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21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C051-DB8D-48BC-B215-2B56245D56A2}" type="datetimeFigureOut">
              <a:rPr lang="de-CH" smtClean="0"/>
              <a:t>18.08.2022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3C0A-9340-4279-ACBF-447D45CBE7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0979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C051-DB8D-48BC-B215-2B56245D56A2}" type="datetimeFigureOut">
              <a:rPr lang="de-CH" smtClean="0"/>
              <a:t>18.08.2022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3C0A-9340-4279-ACBF-447D45CBE7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131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C051-DB8D-48BC-B215-2B56245D56A2}" type="datetimeFigureOut">
              <a:rPr lang="de-CH" smtClean="0"/>
              <a:t>18.08.2022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3C0A-9340-4279-ACBF-447D45CBE7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58873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C051-DB8D-48BC-B215-2B56245D56A2}" type="datetimeFigureOut">
              <a:rPr lang="de-CH" smtClean="0"/>
              <a:t>18.08.2022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3C0A-9340-4279-ACBF-447D45CBE7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686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C051-DB8D-48BC-B215-2B56245D56A2}" type="datetimeFigureOut">
              <a:rPr lang="de-CH" smtClean="0"/>
              <a:t>18.08.2022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3C0A-9340-4279-ACBF-447D45CBE7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8623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C051-DB8D-48BC-B215-2B56245D56A2}" type="datetimeFigureOut">
              <a:rPr lang="de-CH" smtClean="0"/>
              <a:t>18.08.2022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3C0A-9340-4279-ACBF-447D45CBE7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2313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C051-DB8D-48BC-B215-2B56245D56A2}" type="datetimeFigureOut">
              <a:rPr lang="de-CH" smtClean="0"/>
              <a:t>18.08.2022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3C0A-9340-4279-ACBF-447D45CBE7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08564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C051-DB8D-48BC-B215-2B56245D56A2}" type="datetimeFigureOut">
              <a:rPr lang="de-CH" smtClean="0"/>
              <a:t>18.08.2022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3C0A-9340-4279-ACBF-447D45CBE7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8394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C051-DB8D-48BC-B215-2B56245D56A2}" type="datetimeFigureOut">
              <a:rPr lang="de-CH" smtClean="0"/>
              <a:t>18.08.2022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3C0A-9340-4279-ACBF-447D45CBE7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1963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C051-DB8D-48BC-B215-2B56245D56A2}" type="datetimeFigureOut">
              <a:rPr lang="de-CH" smtClean="0"/>
              <a:t>18.08.2022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3C0A-9340-4279-ACBF-447D45CBE7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82221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C051-DB8D-48BC-B215-2B56245D56A2}" type="datetimeFigureOut">
              <a:rPr lang="de-CH" smtClean="0"/>
              <a:t>18.08.2022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3C0A-9340-4279-ACBF-447D45CBE7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3824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2C051-DB8D-48BC-B215-2B56245D56A2}" type="datetimeFigureOut">
              <a:rPr lang="de-CH" smtClean="0"/>
              <a:t>18.08.2022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63C0A-9340-4279-ACBF-447D45CBE7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8259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8B57EC8-B6A2-4F27-BE83-57FE2E24F04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742950"/>
          </a:xfrm>
          <a:prstGeom prst="rect">
            <a:avLst/>
          </a:prstGeom>
        </p:spPr>
      </p:pic>
      <p:pic>
        <p:nvPicPr>
          <p:cNvPr id="7" name="Grafik 6" descr="Ein Bild, das Pflanze, Blume enthält.&#10;&#10;Automatisch generierte Beschreibung">
            <a:extLst>
              <a:ext uri="{FF2B5EF4-FFF2-40B4-BE49-F238E27FC236}">
                <a16:creationId xmlns:a16="http://schemas.microsoft.com/office/drawing/2014/main" id="{D0C433D1-E91F-5B4C-C581-7CA4018C2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3701048" y="3868442"/>
            <a:ext cx="4052188" cy="1826289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B1A898B-A7E6-F3DB-59A9-DB955C344F69}"/>
              </a:ext>
            </a:extLst>
          </p:cNvPr>
          <p:cNvSpPr txBox="1"/>
          <p:nvPr/>
        </p:nvSpPr>
        <p:spPr>
          <a:xfrm>
            <a:off x="217714" y="953995"/>
            <a:ext cx="6226629" cy="877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/>
              <a:t>Bericht Sommerausflug ins </a:t>
            </a:r>
            <a:r>
              <a:rPr lang="de-CH" sz="2000" b="1" dirty="0" err="1"/>
              <a:t>Seleger</a:t>
            </a:r>
            <a:r>
              <a:rPr lang="de-CH" sz="2000" b="1" dirty="0"/>
              <a:t> Moor Juni 2022</a:t>
            </a:r>
          </a:p>
          <a:p>
            <a:endParaRPr lang="de-CH" sz="1600" b="1" dirty="0"/>
          </a:p>
          <a:p>
            <a:r>
              <a:rPr lang="de-CH" sz="1600" dirty="0"/>
              <a:t>Bei schönstem Wetter sind wir am Sonntag 19 Juni, mit einer Gruppe von 25 Personen zu unserem Sommerausflug gestartet.</a:t>
            </a:r>
          </a:p>
          <a:p>
            <a:r>
              <a:rPr lang="de-CH" sz="1600" dirty="0"/>
              <a:t>Mit dem Reiseunternehmen Gross Reisen gings flott auf den Ricken .Im</a:t>
            </a:r>
          </a:p>
          <a:p>
            <a:r>
              <a:rPr lang="de-CH" sz="1600" dirty="0"/>
              <a:t>Restaurant </a:t>
            </a:r>
            <a:r>
              <a:rPr lang="de-CH" sz="1600" dirty="0" err="1"/>
              <a:t>Bildhus</a:t>
            </a:r>
            <a:r>
              <a:rPr lang="de-CH" sz="1600" dirty="0"/>
              <a:t> wurden wir mit einem schmackhaften Frühstück verwöhnt.</a:t>
            </a:r>
          </a:p>
          <a:p>
            <a:endParaRPr lang="de-CH" sz="1600" dirty="0"/>
          </a:p>
          <a:p>
            <a:r>
              <a:rPr lang="de-CH" sz="1600" dirty="0"/>
              <a:t>Mit vollen Bäuchen ging es weiter ins </a:t>
            </a:r>
            <a:r>
              <a:rPr lang="de-CH" sz="1600" dirty="0" err="1"/>
              <a:t>Seleger</a:t>
            </a:r>
            <a:r>
              <a:rPr lang="de-CH" sz="1600" dirty="0"/>
              <a:t> Moor.</a:t>
            </a:r>
          </a:p>
          <a:p>
            <a:r>
              <a:rPr lang="de-CH" sz="1600" dirty="0"/>
              <a:t>Nun hatten wir in dem schönen Naturpark Zeit zur </a:t>
            </a:r>
          </a:p>
          <a:p>
            <a:r>
              <a:rPr lang="de-CH" sz="1600" dirty="0"/>
              <a:t>freien Verfügung.</a:t>
            </a:r>
          </a:p>
          <a:p>
            <a:endParaRPr lang="de-CH" sz="1600" dirty="0"/>
          </a:p>
          <a:p>
            <a:r>
              <a:rPr lang="de-CH" sz="1600" dirty="0"/>
              <a:t>Wir staunten was es für Bäume und Stauden gibt. </a:t>
            </a:r>
          </a:p>
          <a:p>
            <a:r>
              <a:rPr lang="de-CH" sz="1600" dirty="0"/>
              <a:t>Die Seerosenteiche waren wunderschön in voller Blüte.</a:t>
            </a:r>
          </a:p>
          <a:p>
            <a:endParaRPr lang="de-CH" sz="1600" dirty="0"/>
          </a:p>
          <a:p>
            <a:r>
              <a:rPr lang="de-CH" sz="1600" dirty="0"/>
              <a:t>Leider waren die Rhododendron schon verblüht.</a:t>
            </a:r>
          </a:p>
          <a:p>
            <a:endParaRPr lang="de-CH" sz="1600" dirty="0"/>
          </a:p>
          <a:p>
            <a:r>
              <a:rPr lang="de-CH" sz="1600" dirty="0"/>
              <a:t>Immer wieder trafen wir auf Grüppchen von uns. Das </a:t>
            </a:r>
          </a:p>
          <a:p>
            <a:r>
              <a:rPr lang="de-CH" sz="1600" dirty="0" err="1"/>
              <a:t>Parkbeizli</a:t>
            </a:r>
            <a:r>
              <a:rPr lang="de-CH" sz="1600" dirty="0"/>
              <a:t> wurde auch Rege besucht.</a:t>
            </a:r>
          </a:p>
          <a:p>
            <a:endParaRPr lang="de-CH" sz="1600" dirty="0"/>
          </a:p>
          <a:p>
            <a:r>
              <a:rPr lang="de-CH" sz="1600" dirty="0"/>
              <a:t>Um 15.00 Uhr ging es mit dem gekühlten Reisebus </a:t>
            </a:r>
          </a:p>
          <a:p>
            <a:r>
              <a:rPr lang="de-CH" sz="1600" dirty="0"/>
              <a:t>weiter nach Egg zum </a:t>
            </a:r>
            <a:r>
              <a:rPr lang="de-CH" sz="1600" dirty="0" err="1"/>
              <a:t>Haflingerhof.Die</a:t>
            </a:r>
            <a:r>
              <a:rPr lang="de-CH" sz="1600" dirty="0"/>
              <a:t> Fahrt zum Hof</a:t>
            </a:r>
          </a:p>
          <a:p>
            <a:r>
              <a:rPr lang="de-CH" sz="1600" dirty="0"/>
              <a:t>War für den Chauffeur eine kleine Herausforderung </a:t>
            </a:r>
          </a:p>
          <a:p>
            <a:r>
              <a:rPr lang="de-CH" sz="1600" dirty="0"/>
              <a:t>(Strassensperre, Veranstaltung).</a:t>
            </a:r>
          </a:p>
          <a:p>
            <a:endParaRPr lang="de-CH" sz="1600" dirty="0"/>
          </a:p>
          <a:p>
            <a:r>
              <a:rPr lang="de-CH" sz="1600" dirty="0"/>
              <a:t>Na ja! Der Haflingerhof von Gross Reisen empfohlen, war schon etwas speziell und gewöhnungsdürftig. Das Essen war aber sehr fein und die Portionen mehr als genug.</a:t>
            </a:r>
          </a:p>
          <a:p>
            <a:r>
              <a:rPr lang="de-CH" sz="1600" dirty="0"/>
              <a:t>Gestärkt ging es nun auf den Heimweg.</a:t>
            </a:r>
          </a:p>
          <a:p>
            <a:endParaRPr lang="de-CH" sz="1600" dirty="0"/>
          </a:p>
          <a:p>
            <a:r>
              <a:rPr lang="de-CH" sz="1600" dirty="0"/>
              <a:t>Auch ich habe wieder etwas gelernt, es geht nichts über selber rekognoszieren!</a:t>
            </a:r>
          </a:p>
          <a:p>
            <a:endParaRPr lang="de-CH" sz="1600" dirty="0"/>
          </a:p>
          <a:p>
            <a:r>
              <a:rPr lang="de-CH" sz="1600" dirty="0"/>
              <a:t>23. Juni Leonie Hensel</a:t>
            </a:r>
          </a:p>
          <a:p>
            <a:endParaRPr lang="de-CH" sz="1600" b="1" dirty="0"/>
          </a:p>
        </p:txBody>
      </p:sp>
    </p:spTree>
    <p:extLst>
      <p:ext uri="{BB962C8B-B14F-4D97-AF65-F5344CB8AC3E}">
        <p14:creationId xmlns:p14="http://schemas.microsoft.com/office/powerpoint/2010/main" val="3782620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201</Words>
  <Application>Microsoft Office PowerPoint</Application>
  <PresentationFormat>A4-Papier (210 x 297 mm)</PresentationFormat>
  <Paragraphs>29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Leonie</dc:creator>
  <cp:lastModifiedBy>Leonie Hensel</cp:lastModifiedBy>
  <cp:revision>90</cp:revision>
  <cp:lastPrinted>2022-08-18T16:34:39Z</cp:lastPrinted>
  <dcterms:created xsi:type="dcterms:W3CDTF">2017-07-13T17:46:19Z</dcterms:created>
  <dcterms:modified xsi:type="dcterms:W3CDTF">2022-08-18T16:35:03Z</dcterms:modified>
</cp:coreProperties>
</file>